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171825"/>
            <a:ext cx="39528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35" y="1369035"/>
            <a:ext cx="119157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62" y="4761035"/>
            <a:ext cx="16764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70" y="1357312"/>
            <a:ext cx="119538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3680" y="2216576"/>
            <a:ext cx="914819" cy="404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8440" y="2697480"/>
            <a:ext cx="189018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9189" y="3080072"/>
            <a:ext cx="914819" cy="404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2048" y="3528700"/>
            <a:ext cx="914819" cy="404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5764" y="393388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9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976437"/>
            <a:ext cx="119348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680" y="2792407"/>
            <a:ext cx="5132048" cy="365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608377"/>
            <a:ext cx="6919272" cy="360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608" y="4424347"/>
            <a:ext cx="3632792" cy="373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17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06" y="1358353"/>
            <a:ext cx="118967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09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09687"/>
            <a:ext cx="118776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8944" y="177234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